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7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0B2C5-45AF-4B14-A644-44BD9FD22A6E}" v="8" dt="2025-08-15T21:47:3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 - Francisco Antonio Soeltl" userId="fc3d1e5d-f870-4b76-8fd9-cb1966f9abbc" providerId="ADAL" clId="{E680B2C5-45AF-4B14-A644-44BD9FD22A6E}"/>
    <pc:docChg chg="addSld delSld modSld modMainMaster">
      <pc:chgData name="MP - Francisco Antonio Soeltl" userId="fc3d1e5d-f870-4b76-8fd9-cb1966f9abbc" providerId="ADAL" clId="{E680B2C5-45AF-4B14-A644-44BD9FD22A6E}" dt="2025-08-15T21:47:35.105" v="10" actId="1076"/>
      <pc:docMkLst>
        <pc:docMk/>
      </pc:docMkLst>
      <pc:sldChg chg="del">
        <pc:chgData name="MP - Francisco Antonio Soeltl" userId="fc3d1e5d-f870-4b76-8fd9-cb1966f9abbc" providerId="ADAL" clId="{E680B2C5-45AF-4B14-A644-44BD9FD22A6E}" dt="2025-08-11T01:56:00.511" v="0" actId="47"/>
        <pc:sldMkLst>
          <pc:docMk/>
          <pc:sldMk cId="372030253" sldId="256"/>
        </pc:sldMkLst>
      </pc:sldChg>
      <pc:sldChg chg="addSp modSp add del mod">
        <pc:chgData name="MP - Francisco Antonio Soeltl" userId="fc3d1e5d-f870-4b76-8fd9-cb1966f9abbc" providerId="ADAL" clId="{E680B2C5-45AF-4B14-A644-44BD9FD22A6E}" dt="2025-08-15T21:46:40.177" v="7" actId="47"/>
        <pc:sldMkLst>
          <pc:docMk/>
          <pc:sldMk cId="2088912006" sldId="273"/>
        </pc:sldMkLst>
        <pc:picChg chg="add mod">
          <ac:chgData name="MP - Francisco Antonio Soeltl" userId="fc3d1e5d-f870-4b76-8fd9-cb1966f9abbc" providerId="ADAL" clId="{E680B2C5-45AF-4B14-A644-44BD9FD22A6E}" dt="2025-08-11T01:57:16.274" v="3" actId="1076"/>
          <ac:picMkLst>
            <pc:docMk/>
            <pc:sldMk cId="2088912006" sldId="273"/>
            <ac:picMk id="3" creationId="{60F9EAF9-51C9-7343-C79E-2FDD67773FCC}"/>
          </ac:picMkLst>
        </pc:picChg>
      </pc:sldChg>
      <pc:sldChg chg="add">
        <pc:chgData name="MP - Francisco Antonio Soeltl" userId="fc3d1e5d-f870-4b76-8fd9-cb1966f9abbc" providerId="ADAL" clId="{E680B2C5-45AF-4B14-A644-44BD9FD22A6E}" dt="2025-08-15T21:46:19.380" v="4"/>
        <pc:sldMkLst>
          <pc:docMk/>
          <pc:sldMk cId="2030818735" sldId="274"/>
        </pc:sldMkLst>
      </pc:sldChg>
      <pc:sldChg chg="del">
        <pc:chgData name="MP - Francisco Antonio Soeltl" userId="fc3d1e5d-f870-4b76-8fd9-cb1966f9abbc" providerId="ADAL" clId="{E680B2C5-45AF-4B14-A644-44BD9FD22A6E}" dt="2025-08-11T01:56:04.980" v="1" actId="47"/>
        <pc:sldMkLst>
          <pc:docMk/>
          <pc:sldMk cId="3052920023" sldId="4247"/>
        </pc:sldMkLst>
      </pc:sldChg>
      <pc:sldChg chg="del">
        <pc:chgData name="MP - Francisco Antonio Soeltl" userId="fc3d1e5d-f870-4b76-8fd9-cb1966f9abbc" providerId="ADAL" clId="{E680B2C5-45AF-4B14-A644-44BD9FD22A6E}" dt="2025-08-11T01:56:04.980" v="1" actId="47"/>
        <pc:sldMkLst>
          <pc:docMk/>
          <pc:sldMk cId="0" sldId="4248"/>
        </pc:sldMkLst>
      </pc:sldChg>
      <pc:sldChg chg="del">
        <pc:chgData name="MP - Francisco Antonio Soeltl" userId="fc3d1e5d-f870-4b76-8fd9-cb1966f9abbc" providerId="ADAL" clId="{E680B2C5-45AF-4B14-A644-44BD9FD22A6E}" dt="2025-08-11T01:56:04.980" v="1" actId="47"/>
        <pc:sldMkLst>
          <pc:docMk/>
          <pc:sldMk cId="3346625631" sldId="4249"/>
        </pc:sldMkLst>
      </pc:sldChg>
      <pc:sldChg chg="del">
        <pc:chgData name="MP - Francisco Antonio Soeltl" userId="fc3d1e5d-f870-4b76-8fd9-cb1966f9abbc" providerId="ADAL" clId="{E680B2C5-45AF-4B14-A644-44BD9FD22A6E}" dt="2025-08-11T01:56:04.980" v="1" actId="47"/>
        <pc:sldMkLst>
          <pc:docMk/>
          <pc:sldMk cId="0" sldId="4250"/>
        </pc:sldMkLst>
      </pc:sldChg>
      <pc:sldMasterChg chg="modSp mod">
        <pc:chgData name="MP - Francisco Antonio Soeltl" userId="fc3d1e5d-f870-4b76-8fd9-cb1966f9abbc" providerId="ADAL" clId="{E680B2C5-45AF-4B14-A644-44BD9FD22A6E}" dt="2025-08-15T21:47:35.105" v="10" actId="1076"/>
        <pc:sldMasterMkLst>
          <pc:docMk/>
          <pc:sldMasterMk cId="1554817975" sldId="2147483672"/>
        </pc:sldMasterMkLst>
        <pc:spChg chg="mod">
          <ac:chgData name="MP - Francisco Antonio Soeltl" userId="fc3d1e5d-f870-4b76-8fd9-cb1966f9abbc" providerId="ADAL" clId="{E680B2C5-45AF-4B14-A644-44BD9FD22A6E}" dt="2025-08-15T21:47:35.105" v="10" actId="1076"/>
          <ac:spMkLst>
            <pc:docMk/>
            <pc:sldMasterMk cId="1554817975" sldId="2147483672"/>
            <ac:spMk id="13" creationId="{A92BEE3E-A243-7B16-ADC4-464506D8253F}"/>
          </ac:spMkLst>
        </pc:spChg>
      </pc:sldMasterChg>
    </pc:docChg>
  </pc:docChgLst>
  <pc:docChgLst>
    <pc:chgData name="MP - Francisco Antonio Soeltl" userId="fc3d1e5d-f870-4b76-8fd9-cb1966f9abbc" providerId="ADAL" clId="{B41DA79D-DE87-4E6D-912B-B8369A534EBB}"/>
    <pc:docChg chg="custSel modSld">
      <pc:chgData name="MP - Francisco Antonio Soeltl" userId="fc3d1e5d-f870-4b76-8fd9-cb1966f9abbc" providerId="ADAL" clId="{B41DA79D-DE87-4E6D-912B-B8369A534EBB}" dt="2025-08-06T07:57:57.512" v="11" actId="1076"/>
      <pc:docMkLst>
        <pc:docMk/>
      </pc:docMkLst>
      <pc:sldChg chg="delSp modSp mod">
        <pc:chgData name="MP - Francisco Antonio Soeltl" userId="fc3d1e5d-f870-4b76-8fd9-cb1966f9abbc" providerId="ADAL" clId="{B41DA79D-DE87-4E6D-912B-B8369A534EBB}" dt="2025-08-06T07:57:57.512" v="11" actId="1076"/>
        <pc:sldMkLst>
          <pc:docMk/>
          <pc:sldMk cId="0" sldId="4250"/>
        </pc:sldMkLst>
      </pc:sldChg>
    </pc:docChg>
  </pc:docChgLst>
  <pc:docChgLst>
    <pc:chgData name="MP - Francisco Antonio Soeltl" userId="fc3d1e5d-f870-4b76-8fd9-cb1966f9abbc" providerId="ADAL" clId="{6D5DA539-8B3B-455F-AA31-C061713C81C1}"/>
    <pc:docChg chg="custSel modSld">
      <pc:chgData name="MP - Francisco Antonio Soeltl" userId="fc3d1e5d-f870-4b76-8fd9-cb1966f9abbc" providerId="ADAL" clId="{6D5DA539-8B3B-455F-AA31-C061713C81C1}" dt="2025-08-04T09:00:00.370" v="22" actId="20577"/>
      <pc:docMkLst>
        <pc:docMk/>
      </pc:docMkLst>
      <pc:sldChg chg="addSp delSp modSp mod">
        <pc:chgData name="MP - Francisco Antonio Soeltl" userId="fc3d1e5d-f870-4b76-8fd9-cb1966f9abbc" providerId="ADAL" clId="{6D5DA539-8B3B-455F-AA31-C061713C81C1}" dt="2025-08-04T08:56:47.091" v="16" actId="478"/>
        <pc:sldMkLst>
          <pc:docMk/>
          <pc:sldMk cId="3052920023" sldId="4247"/>
        </pc:sldMkLst>
      </pc:sldChg>
      <pc:sldChg chg="delSp modSp mod">
        <pc:chgData name="MP - Francisco Antonio Soeltl" userId="fc3d1e5d-f870-4b76-8fd9-cb1966f9abbc" providerId="ADAL" clId="{6D5DA539-8B3B-455F-AA31-C061713C81C1}" dt="2025-08-04T09:00:00.370" v="22" actId="20577"/>
        <pc:sldMkLst>
          <pc:docMk/>
          <pc:sldMk cId="0" sldId="42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F8A2-7645-4237-A388-C810EF86945D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B57D-2B33-4B95-8762-BED68268F1F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4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5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4C1B9-8E5E-1613-802E-37284741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9F0758-67BE-B44D-EE02-581E0FDB8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18013-D3D8-7B5E-8693-AC3261C4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84DC75-92D9-922F-0C24-7C146DFC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B611D-15D5-09CA-92BC-BB058DD4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54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8F350E-1DA4-A256-DFE7-68A40C606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EABBE1-3AD3-3D5E-BFED-F1B262D33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8082DB-288A-B53C-C4CE-D4AA82B5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97084-B499-ADCB-BBCA-0F6F7056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8C1064-230D-9549-5967-5AFF01B4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8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4E084C-86BF-41A5-8459-016AA3D0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B13393-998F-4A76-B48F-DCF24670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5871B8-10C1-4701-95C4-CB894D6D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11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DE577-1EC2-372D-B7C0-7616B036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D06C1-373F-96FA-DCAF-D0FF470BA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876157-290A-6146-6D18-64BE5FD2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A0CC93-14DE-9C25-0B17-A038D8FD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5FE042-218E-71F8-431E-440174AF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71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493776" y="446147"/>
            <a:ext cx="11205972" cy="10561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concise headline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698" y="6230322"/>
            <a:ext cx="627463" cy="252058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B7E6D24-19E3-3F4D-A645-5D241E738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1714500"/>
            <a:ext cx="11205972" cy="4203954"/>
          </a:xfrm>
          <a:prstGeom prst="rect">
            <a:avLst/>
          </a:prstGeom>
        </p:spPr>
        <p:txBody>
          <a:bodyPr anchor="t"/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350" b="0">
                <a:solidFill>
                  <a:schemeClr val="tx1"/>
                </a:solidFill>
              </a:defRPr>
            </a:lvl1pPr>
            <a:lvl2pPr marL="609489" indent="0">
              <a:buNone/>
              <a:defRPr/>
            </a:lvl2pPr>
            <a:lvl3pPr marL="1218976" indent="0">
              <a:buNone/>
              <a:defRPr/>
            </a:lvl3pPr>
            <a:lvl4pPr marL="1828463" indent="0">
              <a:buNone/>
              <a:defRPr/>
            </a:lvl4pPr>
            <a:lvl5pPr marL="2437951" indent="0">
              <a:buNone/>
              <a:defRPr/>
            </a:lvl5pPr>
          </a:lstStyle>
          <a:p>
            <a:pPr lvl="0"/>
            <a:r>
              <a:rPr lang="en-US"/>
              <a:t>Bullets or copy</a:t>
            </a:r>
          </a:p>
        </p:txBody>
      </p:sp>
    </p:spTree>
    <p:extLst>
      <p:ext uri="{BB962C8B-B14F-4D97-AF65-F5344CB8AC3E}">
        <p14:creationId xmlns:p14="http://schemas.microsoft.com/office/powerpoint/2010/main" val="47570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87AAB1-E6B7-4457-A1AA-73B13BD1E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8831"/>
            <a:ext cx="10972800" cy="902187"/>
          </a:xfrm>
        </p:spPr>
        <p:txBody>
          <a:bodyPr/>
          <a:lstStyle/>
          <a:p>
            <a:r>
              <a:rPr lang="en-US"/>
              <a:t>Click to edit your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457BD-828D-4560-AC2E-D9774101D6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81125"/>
            <a:ext cx="10972800" cy="4591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193B6F-42A2-4AAB-BEAA-9DD63566C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02365" y="6227201"/>
            <a:ext cx="644785" cy="2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68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pos="9728">
          <p15:clr>
            <a:srgbClr val="FBAE40"/>
          </p15:clr>
        </p15:guide>
        <p15:guide id="6" orient="horz" pos="5016">
          <p15:clr>
            <a:srgbClr val="FBAE40"/>
          </p15:clr>
        </p15:guide>
        <p15:guide id="7" orient="horz" pos="576">
          <p15:clr>
            <a:srgbClr val="FBAE40"/>
          </p15:clr>
        </p15:guide>
        <p15:guide id="8" orient="horz" pos="1152">
          <p15:clr>
            <a:srgbClr val="FBAE40"/>
          </p15:clr>
        </p15:guide>
        <p15:guide id="9" pos="5120">
          <p15:clr>
            <a:srgbClr val="FBAE40"/>
          </p15:clr>
        </p15:guide>
        <p15:guide id="10" orient="horz" pos="30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3EC49-0EBF-934E-91BA-79B6AD475FFE}"/>
              </a:ext>
            </a:extLst>
          </p:cNvPr>
          <p:cNvSpPr/>
          <p:nvPr userDrawn="1"/>
        </p:nvSpPr>
        <p:spPr bwMode="hidden">
          <a:xfrm>
            <a:off x="8068576" y="1714500"/>
            <a:ext cx="4123424" cy="4257675"/>
          </a:xfrm>
          <a:prstGeom prst="rect">
            <a:avLst/>
          </a:prstGeom>
          <a:gradFill>
            <a:gsLst>
              <a:gs pos="50000">
                <a:schemeClr val="accent2">
                  <a:lumMod val="80000"/>
                </a:schemeClr>
              </a:gs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B1029-3D65-B84A-A254-5217144DBA58}"/>
              </a:ext>
            </a:extLst>
          </p:cNvPr>
          <p:cNvSpPr/>
          <p:nvPr userDrawn="1"/>
        </p:nvSpPr>
        <p:spPr bwMode="hidden">
          <a:xfrm>
            <a:off x="4345662" y="1714500"/>
            <a:ext cx="3512323" cy="4257675"/>
          </a:xfrm>
          <a:prstGeom prst="rect">
            <a:avLst/>
          </a:prstGeom>
          <a:gradFill>
            <a:gsLst>
              <a:gs pos="50000">
                <a:schemeClr val="accent2">
                  <a:lumMod val="80000"/>
                </a:schemeClr>
              </a:gs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AA3504-A3CC-4CD3-A78A-2E2FE2301C4F}"/>
              </a:ext>
            </a:extLst>
          </p:cNvPr>
          <p:cNvSpPr/>
          <p:nvPr userDrawn="1"/>
        </p:nvSpPr>
        <p:spPr bwMode="hidden">
          <a:xfrm>
            <a:off x="612951" y="1714500"/>
            <a:ext cx="3512323" cy="4257675"/>
          </a:xfrm>
          <a:prstGeom prst="rect">
            <a:avLst/>
          </a:prstGeom>
          <a:gradFill>
            <a:gsLst>
              <a:gs pos="50000">
                <a:schemeClr val="accent2">
                  <a:lumMod val="80000"/>
                </a:schemeClr>
              </a:gs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71C5043-2C77-4B15-9C54-2B1AAC2FAD26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1439513" y="2006824"/>
            <a:ext cx="1859200" cy="134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Copy and paste an icon onto this slide and size and align it to this box. Delete this box when done.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417AE2-412E-4C0D-8FE0-27D6CB516A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0362" y="219456"/>
            <a:ext cx="10972800" cy="902187"/>
          </a:xfrm>
        </p:spPr>
        <p:txBody>
          <a:bodyPr/>
          <a:lstStyle/>
          <a:p>
            <a:r>
              <a:rPr lang="en-US"/>
              <a:t>Click to edit your title</a:t>
            </a:r>
          </a:p>
        </p:txBody>
      </p:sp>
      <p:sp>
        <p:nvSpPr>
          <p:cNvPr id="90" name="Text Placeholder 16">
            <a:extLst>
              <a:ext uri="{FF2B5EF4-FFF2-40B4-BE49-F238E27FC236}">
                <a16:creationId xmlns:a16="http://schemas.microsoft.com/office/drawing/2014/main" id="{BE9FDF36-69C2-4879-A893-6E3AFADCEC6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1983" y="3837478"/>
            <a:ext cx="2994260" cy="528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B39C7FA8-67BB-43DD-A186-FE2AD20BA36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71983" y="4524691"/>
            <a:ext cx="2994260" cy="1025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body</a:t>
            </a:r>
          </a:p>
          <a:p>
            <a:pPr lvl="0"/>
            <a:endParaRPr lang="en-US"/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CE2D3244-6442-497C-889F-C2074497DB03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5171088" y="2006824"/>
            <a:ext cx="1859200" cy="134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Copy and paste an icon onto this slide and size and align it to this box. Delete this box when done.</a:t>
            </a:r>
          </a:p>
        </p:txBody>
      </p:sp>
      <p:sp>
        <p:nvSpPr>
          <p:cNvPr id="93" name="Text Placeholder 16">
            <a:extLst>
              <a:ext uri="{FF2B5EF4-FFF2-40B4-BE49-F238E27FC236}">
                <a16:creationId xmlns:a16="http://schemas.microsoft.com/office/drawing/2014/main" id="{78D54533-2D20-477B-A683-600BFABC7712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603558" y="3837478"/>
            <a:ext cx="2994260" cy="528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4" name="Text Placeholder 16">
            <a:extLst>
              <a:ext uri="{FF2B5EF4-FFF2-40B4-BE49-F238E27FC236}">
                <a16:creationId xmlns:a16="http://schemas.microsoft.com/office/drawing/2014/main" id="{3FEDBCA1-F258-4916-9CCF-85801547E6A4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03558" y="4524691"/>
            <a:ext cx="2994260" cy="1025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body</a:t>
            </a:r>
          </a:p>
          <a:p>
            <a:pPr lvl="0"/>
            <a:endParaRPr lang="en-US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9DF7780E-0D6C-489E-99E9-33FCE705DBBA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8897401" y="1929689"/>
            <a:ext cx="1859200" cy="134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Copy and paste an icon onto this slide and size and align it to this box. Delete this box when done.</a:t>
            </a:r>
          </a:p>
        </p:txBody>
      </p:sp>
      <p:sp>
        <p:nvSpPr>
          <p:cNvPr id="96" name="Text Placeholder 16">
            <a:extLst>
              <a:ext uri="{FF2B5EF4-FFF2-40B4-BE49-F238E27FC236}">
                <a16:creationId xmlns:a16="http://schemas.microsoft.com/office/drawing/2014/main" id="{886B26B5-A801-4D68-BC47-DC1257EA634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329871" y="3837478"/>
            <a:ext cx="2994260" cy="528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7" name="Text Placeholder 16">
            <a:extLst>
              <a:ext uri="{FF2B5EF4-FFF2-40B4-BE49-F238E27FC236}">
                <a16:creationId xmlns:a16="http://schemas.microsoft.com/office/drawing/2014/main" id="{CB55DF53-8257-4AB2-A05E-9EA51E0AA69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29871" y="4524691"/>
            <a:ext cx="2994260" cy="1025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609489" indent="0" algn="ctr">
              <a:buNone/>
              <a:defRPr sz="2100" b="1">
                <a:solidFill>
                  <a:schemeClr val="bg2"/>
                </a:solidFill>
              </a:defRPr>
            </a:lvl2pPr>
            <a:lvl3pPr marL="1218976" indent="0" algn="ctr">
              <a:buNone/>
              <a:defRPr sz="2100" b="1">
                <a:solidFill>
                  <a:schemeClr val="bg2"/>
                </a:solidFill>
              </a:defRPr>
            </a:lvl3pPr>
            <a:lvl4pPr marL="1828463" indent="0" algn="ctr">
              <a:buNone/>
              <a:defRPr sz="2100" b="1">
                <a:solidFill>
                  <a:schemeClr val="bg2"/>
                </a:solidFill>
              </a:defRPr>
            </a:lvl4pPr>
            <a:lvl5pPr marL="2437951" indent="0" algn="ctr">
              <a:buNone/>
              <a:defRPr sz="21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body</a:t>
            </a:r>
          </a:p>
          <a:p>
            <a:pPr lvl="0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2C3F492-CBF3-4747-9DA1-8072E2687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02365" y="6227201"/>
            <a:ext cx="644785" cy="2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pos="9728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5016">
          <p15:clr>
            <a:srgbClr val="FBAE40"/>
          </p15:clr>
        </p15:guide>
        <p15:guide id="6" orient="horz" pos="3072">
          <p15:clr>
            <a:srgbClr val="FBAE40"/>
          </p15:clr>
        </p15:guide>
        <p15:guide id="7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40299-C6BD-4C34-80B9-8FC4694E34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362" y="1378458"/>
            <a:ext cx="5143500" cy="458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DBED79-F367-4777-BEAE-FB2B148E8D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8138" y="1378458"/>
            <a:ext cx="5143500" cy="458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F155E8-490F-4FEA-BE80-70CA62F0D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362" y="219456"/>
            <a:ext cx="10972800" cy="902187"/>
          </a:xfrm>
        </p:spPr>
        <p:txBody>
          <a:bodyPr/>
          <a:lstStyle/>
          <a:p>
            <a:r>
              <a:rPr lang="en-US"/>
              <a:t>Click to edit your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2DD797-EF54-425D-A7CF-386E637A5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02365" y="6227201"/>
            <a:ext cx="644785" cy="2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576">
          <p15:clr>
            <a:srgbClr val="FBAE40"/>
          </p15:clr>
        </p15:guide>
        <p15:guide id="3" pos="972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5016">
          <p15:clr>
            <a:srgbClr val="FBAE40"/>
          </p15:clr>
        </p15:guide>
        <p15:guide id="6" pos="5120">
          <p15:clr>
            <a:srgbClr val="FBAE40"/>
          </p15:clr>
        </p15:guide>
        <p15:guide id="7" orient="horz" pos="30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3B6DBF-FBE9-8A4A-BC45-1565F00F0BED}"/>
              </a:ext>
            </a:extLst>
          </p:cNvPr>
          <p:cNvSpPr/>
          <p:nvPr/>
        </p:nvSpPr>
        <p:spPr bwMode="ltGray">
          <a:xfrm>
            <a:off x="0" y="0"/>
            <a:ext cx="5409248" cy="6858000"/>
          </a:xfrm>
          <a:prstGeom prst="rect">
            <a:avLst/>
          </a:prstGeom>
          <a:gradFill>
            <a:gsLst>
              <a:gs pos="50000">
                <a:schemeClr val="accent2">
                  <a:lumMod val="80000"/>
                </a:schemeClr>
              </a:gs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C6A34ADA-95E5-814B-B018-B917A33880BB}"/>
              </a:ext>
            </a:extLst>
          </p:cNvPr>
          <p:cNvSpPr txBox="1">
            <a:spLocks/>
          </p:cNvSpPr>
          <p:nvPr/>
        </p:nvSpPr>
        <p:spPr>
          <a:xfrm>
            <a:off x="398589" y="6230322"/>
            <a:ext cx="2844800" cy="366183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9644521-9887-FD40-AFB8-80C2999F7C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6591" y="689543"/>
            <a:ext cx="2214812" cy="67082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Copy and paste a logo onto this slide and use this box to help align it. Delete this box when done.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92C656B-3174-8541-8A8F-EEFC73B9B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362" y="3289701"/>
            <a:ext cx="3584857" cy="1645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85725" indent="-85725">
              <a:spcBef>
                <a:spcPts val="450"/>
              </a:spcBef>
              <a:buFont typeface="Arial" panose="020B0604020202020204" pitchFamily="34" charset="0"/>
              <a:buChar char="“"/>
              <a:defRPr sz="1350" b="0">
                <a:solidFill>
                  <a:schemeClr val="bg1"/>
                </a:solidFill>
              </a:defRPr>
            </a:lvl1pPr>
            <a:lvl2pPr marL="85725" indent="0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/>
              <a:defRPr sz="1350" b="0">
                <a:solidFill>
                  <a:schemeClr val="bg1"/>
                </a:solidFill>
              </a:defRPr>
            </a:lvl2pPr>
            <a:lvl3pPr marL="85725" indent="0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/>
              <a:defRPr sz="1350" b="0">
                <a:solidFill>
                  <a:schemeClr val="bg1"/>
                </a:solidFill>
              </a:defRPr>
            </a:lvl3pPr>
            <a:lvl4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0">
                <a:solidFill>
                  <a:schemeClr val="bg1"/>
                </a:solidFill>
              </a:defRPr>
            </a:lvl4pPr>
            <a:lvl5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0">
                <a:solidFill>
                  <a:schemeClr val="bg1"/>
                </a:solidFill>
              </a:defRPr>
            </a:lvl5pPr>
            <a:lvl6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0">
                <a:solidFill>
                  <a:schemeClr val="bg1"/>
                </a:solidFill>
              </a:defRPr>
            </a:lvl6pPr>
            <a:lvl9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AA6ABD7-4CD6-1843-9D57-67D6A084A17E}"/>
              </a:ext>
            </a:extLst>
          </p:cNvPr>
          <p:cNvSpPr txBox="1">
            <a:spLocks/>
          </p:cNvSpPr>
          <p:nvPr/>
        </p:nvSpPr>
        <p:spPr>
          <a:xfrm>
            <a:off x="512890" y="6344622"/>
            <a:ext cx="2844800" cy="366183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D9196-7146-4672-A4BA-DB29036C6B41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903AB83-C2E5-418D-A4F0-AE1C8481068E}"/>
              </a:ext>
            </a:extLst>
          </p:cNvPr>
          <p:cNvSpPr txBox="1">
            <a:spLocks/>
          </p:cNvSpPr>
          <p:nvPr/>
        </p:nvSpPr>
        <p:spPr>
          <a:xfrm>
            <a:off x="398589" y="6230322"/>
            <a:ext cx="2844800" cy="366183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1C42A24-5B69-40D9-BF4A-741D5E7CC970}"/>
              </a:ext>
            </a:extLst>
          </p:cNvPr>
          <p:cNvSpPr txBox="1">
            <a:spLocks/>
          </p:cNvSpPr>
          <p:nvPr/>
        </p:nvSpPr>
        <p:spPr>
          <a:xfrm>
            <a:off x="512890" y="6344622"/>
            <a:ext cx="2844800" cy="366183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D9196-7146-4672-A4BA-DB29036C6B41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E647E4F-8A77-4477-85DF-D8D81A084235}"/>
              </a:ext>
            </a:extLst>
          </p:cNvPr>
          <p:cNvSpPr txBox="1">
            <a:spLocks/>
          </p:cNvSpPr>
          <p:nvPr userDrawn="1"/>
        </p:nvSpPr>
        <p:spPr>
          <a:xfrm>
            <a:off x="398589" y="6230322"/>
            <a:ext cx="2844800" cy="366183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BF587-FDE8-4A49-9087-80777F5D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3" y="692982"/>
            <a:ext cx="3497624" cy="175763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BC5EC3-5714-4475-A957-7B22CF01C3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362" y="5294156"/>
            <a:ext cx="3584858" cy="529372"/>
          </a:xfrm>
        </p:spPr>
        <p:txBody>
          <a:bodyPr>
            <a:noAutofit/>
          </a:bodyPr>
          <a:lstStyle>
            <a:lvl1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1pPr>
            <a:lvl2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2pPr>
            <a:lvl3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3pPr>
            <a:lvl4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4pPr>
            <a:lvl5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5pPr>
            <a:lvl6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6pPr>
            <a:lvl7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7pPr>
            <a:lvl8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8pPr>
            <a:lvl9pPr marL="85725" indent="0">
              <a:spcBef>
                <a:spcPts val="450"/>
              </a:spcBef>
              <a:buFont typeface="Arial" panose="020B0604020202020204" pitchFamily="34" charset="0"/>
              <a:buChar char="​"/>
              <a:defRPr sz="135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insert quote source name, title, and company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04D5B7-C911-4479-9370-41E3453367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6591" y="1482493"/>
            <a:ext cx="5955047" cy="46859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insert case study proof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3FEE7B-B6DB-47D2-8107-C948926C1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02365" y="6227201"/>
            <a:ext cx="644785" cy="2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728">
          <p15:clr>
            <a:srgbClr val="FBAE40"/>
          </p15:clr>
        </p15:guide>
        <p15:guide id="2" pos="512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576">
          <p15:clr>
            <a:srgbClr val="FBAE40"/>
          </p15:clr>
        </p15:guide>
        <p15:guide id="5" orient="horz" pos="51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87AAB1-E6B7-4457-A1AA-73B13BD1E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8831"/>
            <a:ext cx="10972800" cy="902187"/>
          </a:xfrm>
        </p:spPr>
        <p:txBody>
          <a:bodyPr/>
          <a:lstStyle/>
          <a:p>
            <a:r>
              <a:rPr lang="en-US"/>
              <a:t>Click to edit your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193B6F-42A2-4AAB-BEAA-9DD63566C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902365" y="6227201"/>
            <a:ext cx="644785" cy="26094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84B29DC-8F09-4A92-8CB3-16164E1B4492}"/>
              </a:ext>
            </a:extLst>
          </p:cNvPr>
          <p:cNvSpPr txBox="1">
            <a:spLocks/>
          </p:cNvSpPr>
          <p:nvPr userDrawn="1"/>
        </p:nvSpPr>
        <p:spPr>
          <a:xfrm>
            <a:off x="759151" y="6445169"/>
            <a:ext cx="335272" cy="2067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1450896" rtl="0" eaLnBrk="1" latinLnBrk="0" hangingPunct="1">
              <a:defRPr sz="1700" kern="1200">
                <a:solidFill>
                  <a:srgbClr val="009ADD"/>
                </a:solidFill>
                <a:latin typeface="+mn-lt"/>
                <a:ea typeface="+mn-ea"/>
                <a:cs typeface="+mn-cs"/>
              </a:defRPr>
            </a:lvl1pPr>
            <a:lvl2pPr marL="72544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896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6343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178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723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2684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8128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3577" algn="l" defTabSz="1450896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D9196-7146-4672-A4BA-DB29036C6B41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pos="9728">
          <p15:clr>
            <a:srgbClr val="FBAE40"/>
          </p15:clr>
        </p15:guide>
        <p15:guide id="6" orient="horz" pos="5016">
          <p15:clr>
            <a:srgbClr val="FBAE40"/>
          </p15:clr>
        </p15:guide>
        <p15:guide id="7" orient="horz" pos="576">
          <p15:clr>
            <a:srgbClr val="FBAE40"/>
          </p15:clr>
        </p15:guide>
        <p15:guide id="8" orient="horz" pos="1152">
          <p15:clr>
            <a:srgbClr val="FBAE40"/>
          </p15:clr>
        </p15:guide>
        <p15:guide id="9" pos="5120">
          <p15:clr>
            <a:srgbClr val="FBAE40"/>
          </p15:clr>
        </p15:guide>
        <p15:guide id="10" orient="horz" pos="30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949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15FD94A0-16F9-A625-C144-11FC18420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8" descr="bandeira">
            <a:extLst>
              <a:ext uri="{FF2B5EF4-FFF2-40B4-BE49-F238E27FC236}">
                <a16:creationId xmlns:a16="http://schemas.microsoft.com/office/drawing/2014/main" id="{055AF72A-DF1B-2670-FDCE-417C6F209069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99" y="321540"/>
            <a:ext cx="483823" cy="3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D9586B-EFCE-F842-DF68-47DB00A7AA5C}"/>
              </a:ext>
            </a:extLst>
          </p:cNvPr>
          <p:cNvSpPr txBox="1"/>
          <p:nvPr userDrawn="1"/>
        </p:nvSpPr>
        <p:spPr>
          <a:xfrm>
            <a:off x="2183907" y="6577342"/>
            <a:ext cx="786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kern="1200" spc="100" baseline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11º ENEB </a:t>
            </a:r>
            <a:r>
              <a:rPr lang="pt-BR" sz="120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200" kern="1200" spc="100" baseline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11/07/2022</a:t>
            </a:r>
            <a:r>
              <a:rPr lang="pt-BR" sz="12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68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40943"/>
            <a:ext cx="1741984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3658" y="6340943"/>
            <a:ext cx="7296811" cy="365125"/>
          </a:xfrm>
          <a:prstGeom prst="rect">
            <a:avLst/>
          </a:prstGeom>
        </p:spPr>
        <p:txBody>
          <a:bodyPr/>
          <a:lstStyle>
            <a:lvl1pPr algn="ctr">
              <a:defRPr lang="pt-BR" sz="1400" kern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8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E8D5-E5CA-2666-4473-62530C41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82C4A9-7E90-A1F5-88EB-94BB64CEF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76C77-F8AF-D35D-32D9-88A3EDF0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84FA45-CA60-7EF5-AA4C-0C2D7D49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0DB34-1BA8-DECD-97B2-926CC4D1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0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32D20-EB08-FD3A-F264-738BB03B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22910B-2D0D-E1E9-FE5B-E42015AD8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FAD87E-B919-F015-FC27-36ACE79E0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3C2BBE-3213-7835-3F21-5FF3CD51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DFE68-93C3-B8BD-2F8A-4FC0EFC4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BB7D40-1FAF-AFDE-6EF9-C95F7A05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2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F544F-8E9D-6135-C437-E52CCB01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2B6EB1-0845-C765-1112-F1526F40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26E6EA-58B5-474A-EB66-622FACAB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8FC20A-EE2E-19C4-E752-C39901CCB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D5EC97-3AC9-3FD3-CCD0-97C910F1B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E716F8-FEE3-C16F-F490-F9F14318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52C17C-721D-F5EC-F262-46725050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8BC940-F22E-1B52-0381-B8845AC9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4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0947-EB25-FED8-C54E-D39DF1AB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5A6D59-BD2D-3D9C-E8D5-BEDE6FC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88CF1D-E509-0E23-046E-7B651401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1E8F8A-F61B-0CEB-B598-73A07985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2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270A85-E131-562F-1535-84570540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ACAB40-36D5-FAFF-BE0C-F4BBD814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CF394F-62E3-3200-2504-07D6F4A8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5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649D-3CDC-E242-C32D-01207E7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A050D-635D-5DFE-09BF-BD8A8F1D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4C8AD9-EC9A-3810-719B-D9B3122C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DCC194-30E2-BAD9-7F66-3B55C86A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BDA4C5-1DB7-B6C7-76C5-39EE698F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A009AB-A731-882C-F303-67F3FDA7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8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7BCF2-7F14-AE99-2EBD-1673FD7D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FBD791-7E93-479E-F2A0-54304214A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A1FC4-1FF3-33B3-334B-05DAEC21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92D6F7-38EE-AFE2-DD35-C8AD512F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7019-0038-4CCF-9B1B-254999D19FC6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ECA7C3-D325-8E8D-10C8-B40E5377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081198-48D9-8061-D23F-4997C245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40B06-D806-47BB-9630-7630ED22169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A91EA5-1ED5-F2F0-70F7-F260E9F7B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t="14510"/>
          <a:stretch/>
        </p:blipFill>
        <p:spPr>
          <a:xfrm>
            <a:off x="274647" y="-1"/>
            <a:ext cx="11624750" cy="11730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31DBE0-4FE6-8695-987B-C393A4888BE0}"/>
              </a:ext>
            </a:extLst>
          </p:cNvPr>
          <p:cNvSpPr txBox="1"/>
          <p:nvPr userDrawn="1"/>
        </p:nvSpPr>
        <p:spPr>
          <a:xfrm>
            <a:off x="1797295" y="6541421"/>
            <a:ext cx="8614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pc="100" baseline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Experiências de Sucesso – 2024 / 2025</a:t>
            </a:r>
          </a:p>
        </p:txBody>
      </p:sp>
      <p:pic>
        <p:nvPicPr>
          <p:cNvPr id="6" name="Picture 8" descr="bandeira">
            <a:extLst>
              <a:ext uri="{FF2B5EF4-FFF2-40B4-BE49-F238E27FC236}">
                <a16:creationId xmlns:a16="http://schemas.microsoft.com/office/drawing/2014/main" id="{3F05C94B-2D42-3778-E874-759507976E15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52" y="320548"/>
            <a:ext cx="483823" cy="3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2BEE3E-A243-7B16-ADC4-464506D8253F}"/>
              </a:ext>
            </a:extLst>
          </p:cNvPr>
          <p:cNvSpPr txBox="1"/>
          <p:nvPr userDrawn="1"/>
        </p:nvSpPr>
        <p:spPr>
          <a:xfrm>
            <a:off x="3063986" y="140374"/>
            <a:ext cx="5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rgbClr val="3366FF"/>
                </a:solidFill>
                <a:latin typeface="+mj-lt"/>
                <a:cs typeface="Arial" panose="020B0604020202020204" pitchFamily="34" charset="0"/>
              </a:rPr>
              <a:t>Manifesto Brasil Digital – 2024 / 2025</a:t>
            </a:r>
          </a:p>
          <a:p>
            <a:pPr algn="ctr"/>
            <a:r>
              <a:rPr lang="pt-BR" sz="14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Experiência</a:t>
            </a:r>
            <a:r>
              <a:rPr lang="pt-BR" sz="14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: Digitalização do estoque com WMS</a:t>
            </a:r>
          </a:p>
          <a:p>
            <a:pPr algn="ctr"/>
            <a:r>
              <a:rPr lang="pt-BR" sz="14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Foco: </a:t>
            </a:r>
            <a:r>
              <a:rPr lang="pt-BR" sz="1400" b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Processo </a:t>
            </a:r>
            <a:r>
              <a:rPr lang="pt-BR" sz="14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Modalidade: </a:t>
            </a:r>
            <a:r>
              <a:rPr lang="pt-BR" sz="14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Desempenho</a:t>
            </a:r>
            <a:r>
              <a:rPr lang="pt-BR" sz="14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Categoria: </a:t>
            </a:r>
            <a:r>
              <a:rPr lang="pt-BR" sz="1400" b="1">
                <a:solidFill>
                  <a:srgbClr val="FF33CC"/>
                </a:solidFill>
                <a:latin typeface="+mj-lt"/>
                <a:cs typeface="Arial" panose="020B0604020202020204" pitchFamily="34" charset="0"/>
              </a:rPr>
              <a:t>Ouro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149D55-9E05-9BFC-33DC-F8DAA609375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80" y="39580"/>
            <a:ext cx="954700" cy="9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42C48EA-4D14-2EDC-85EE-68D0D4C9C25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56" y="39580"/>
            <a:ext cx="2527030" cy="9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9B9C2C-5A04-1530-5369-5B4592E5A39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5" y="140374"/>
            <a:ext cx="1135380" cy="75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8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2FE2BA9-8F7D-E009-2B86-FF3CB9042945}"/>
              </a:ext>
            </a:extLst>
          </p:cNvPr>
          <p:cNvSpPr txBox="1"/>
          <p:nvPr/>
        </p:nvSpPr>
        <p:spPr>
          <a:xfrm>
            <a:off x="2163098" y="1379677"/>
            <a:ext cx="76298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“Nosso time trabalha unido, em busca de um objetivo comum: não há nada que fizemos ontem que não possa ser melhorado hoje.”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1" u="none" strike="noStrike" kern="100" cap="none" spc="0" normalizeH="0" baseline="0" noProof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Lenon Dias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39715C-4077-E84A-7919-92CA86CDD514}"/>
              </a:ext>
            </a:extLst>
          </p:cNvPr>
          <p:cNvSpPr txBox="1"/>
          <p:nvPr/>
        </p:nvSpPr>
        <p:spPr>
          <a:xfrm>
            <a:off x="363793" y="2541060"/>
            <a:ext cx="11700387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operação enfrentava dificuldades significativas no cumprimento dos prazos de entrega, diretamente relacionadas à 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baixa acuracidade do estoque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diferença entre o estoque físico e o registrado no sistema gerava erros na separação, atrasos no atendimento aos pedidos e aumento do retrabalho — impactando negativamente a experiência do cliente.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 situação era ainda mais crítica devido ao facto de que o 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 fornecedor de reposição está localizado na Itália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que impunha prazos logísticos longos e inflexíveis. Qualquer erro de inventário representava uma ruptura com impacto direto nas vendas e um tempo de recuperação elevado, dada a complexidade do fornecimento internacional.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7A6A8D-6CCD-470D-50D5-EA3395E68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6125" r="-667" b="2625"/>
          <a:stretch>
            <a:fillRect/>
          </a:stretch>
        </p:blipFill>
        <p:spPr bwMode="auto">
          <a:xfrm>
            <a:off x="911353" y="1379677"/>
            <a:ext cx="827254" cy="8674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0818735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a30e9ed-7e9c-4e5d-b665-15f7d275c252" xsi:nil="true"/>
    <lcf76f155ced4ddcb4097134ff3c332f xmlns="ae68c313-a555-4f7e-bd9c-d2ce254f16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AE21D841E88B4C8E88D92E7CCE71F5" ma:contentTypeVersion="21" ma:contentTypeDescription="Crie um novo documento." ma:contentTypeScope="" ma:versionID="18a7d421f2607fa7caf088b45669763d">
  <xsd:schema xmlns:xsd="http://www.w3.org/2001/XMLSchema" xmlns:xs="http://www.w3.org/2001/XMLSchema" xmlns:p="http://schemas.microsoft.com/office/2006/metadata/properties" xmlns:ns1="http://schemas.microsoft.com/sharepoint/v3" xmlns:ns2="ae68c313-a555-4f7e-bd9c-d2ce254f16e1" xmlns:ns3="ca30e9ed-7e9c-4e5d-b665-15f7d275c252" targetNamespace="http://schemas.microsoft.com/office/2006/metadata/properties" ma:root="true" ma:fieldsID="f0778152eeba9e56be75afa78031b19f" ns1:_="" ns2:_="" ns3:_="">
    <xsd:import namespace="http://schemas.microsoft.com/sharepoint/v3"/>
    <xsd:import namespace="ae68c313-a555-4f7e-bd9c-d2ce254f16e1"/>
    <xsd:import namespace="ca30e9ed-7e9c-4e5d-b665-15f7d275c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c313-a555-4f7e-bd9c-d2ce254f1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09f1a9fd-3f82-470b-ad87-f1cc625d7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0e9ed-7e9c-4e5d-b665-15f7d275c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3b9dd18-ff2a-444a-98d9-d561db9712a9}" ma:internalName="TaxCatchAll" ma:showField="CatchAllData" ma:web="ca30e9ed-7e9c-4e5d-b665-15f7d275c2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D4720-0351-451F-8B69-3960CF84164D}">
  <ds:schemaRefs>
    <ds:schemaRef ds:uri="487d84ba-eebb-4e67-ae27-b1759d237f87"/>
    <ds:schemaRef ds:uri="8188af58-0e10-4b29-9e47-c0b89464c307"/>
    <ds:schemaRef ds:uri="ae68c313-a555-4f7e-bd9c-d2ce254f16e1"/>
    <ds:schemaRef ds:uri="ca30e9ed-7e9c-4e5d-b665-15f7d275c2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249B9C-1177-42E0-AEBA-A989C025A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99683-C899-4C52-9299-3210DD2740F6}">
  <ds:schemaRefs>
    <ds:schemaRef ds:uri="ae68c313-a555-4f7e-bd9c-d2ce254f16e1"/>
    <ds:schemaRef ds:uri="ca30e9ed-7e9c-4e5d-b665-15f7d275c2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1_Personalizar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de Sucesso Alinhamentos</dc:title>
  <dc:creator>Francisco Antonio Soeltl</dc:creator>
  <cp:revision>1</cp:revision>
  <dcterms:created xsi:type="dcterms:W3CDTF">2021-12-07T10:13:13Z</dcterms:created>
  <dcterms:modified xsi:type="dcterms:W3CDTF">2025-08-15T21:47:56Z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2eb0d4-e26b-452c-9027-3688bf0160c8_Enabled">
    <vt:lpwstr>true</vt:lpwstr>
  </property>
  <property fmtid="{D5CDD505-2E9C-101B-9397-08002B2CF9AE}" pid="3" name="MSIP_Label_ea2eb0d4-e26b-452c-9027-3688bf0160c8_SetDate">
    <vt:lpwstr>2021-12-07T10:13:13Z</vt:lpwstr>
  </property>
  <property fmtid="{D5CDD505-2E9C-101B-9397-08002B2CF9AE}" pid="4" name="MSIP_Label_ea2eb0d4-e26b-452c-9027-3688bf0160c8_Method">
    <vt:lpwstr>Standard</vt:lpwstr>
  </property>
  <property fmtid="{D5CDD505-2E9C-101B-9397-08002B2CF9AE}" pid="5" name="MSIP_Label_ea2eb0d4-e26b-452c-9027-3688bf0160c8_Name">
    <vt:lpwstr>Público</vt:lpwstr>
  </property>
  <property fmtid="{D5CDD505-2E9C-101B-9397-08002B2CF9AE}" pid="6" name="MSIP_Label_ea2eb0d4-e26b-452c-9027-3688bf0160c8_SiteId">
    <vt:lpwstr>0e47a36f-2d92-4636-878a-1deb5f015132</vt:lpwstr>
  </property>
  <property fmtid="{D5CDD505-2E9C-101B-9397-08002B2CF9AE}" pid="7" name="MSIP_Label_ea2eb0d4-e26b-452c-9027-3688bf0160c8_ActionId">
    <vt:lpwstr>6d38e721-902b-447e-b101-56472d01182f</vt:lpwstr>
  </property>
  <property fmtid="{D5CDD505-2E9C-101B-9397-08002B2CF9AE}" pid="8" name="MSIP_Label_ea2eb0d4-e26b-452c-9027-3688bf0160c8_ContentBits">
    <vt:lpwstr>0</vt:lpwstr>
  </property>
  <property fmtid="{D5CDD505-2E9C-101B-9397-08002B2CF9AE}" pid="9" name="ContentTypeId">
    <vt:lpwstr>0x010100F3AE21D841E88B4C8E88D92E7CCE71F5</vt:lpwstr>
  </property>
  <property fmtid="{D5CDD505-2E9C-101B-9397-08002B2CF9AE}" pid="10" name="MediaServiceImageTags">
    <vt:lpwstr/>
  </property>
</Properties>
</file>